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erriweather Light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Light-bold.fntdata"/><Relationship Id="rId20" Type="http://schemas.openxmlformats.org/officeDocument/2006/relationships/slide" Target="slides/slide15.xml"/><Relationship Id="rId42" Type="http://schemas.openxmlformats.org/officeDocument/2006/relationships/font" Target="fonts/MerriweatherLight-boldItalic.fntdata"/><Relationship Id="rId41" Type="http://schemas.openxmlformats.org/officeDocument/2006/relationships/font" Target="fonts/MerriweatherLight-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6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9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erriweatherLigh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27dd82e1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27dd82e1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27dd82e1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27dd82e1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27dd82e1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27dd82e1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27dd82e1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27dd82e1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27dd82e1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27dd82e1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27dd82e1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27dd82e1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27dd82e1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27dd82e1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27dd82e1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27dd82e1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27dd82e1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27dd82e1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27dd82e1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27dd82e1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27dd82e1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e27dd82e1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27dd82e1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27dd82e1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27dd82e1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27dd82e1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7dd82e1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27dd82e1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27dd82e1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27dd82e1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27dd82e1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27dd82e1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27dd82e1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27dd82e1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27dd82e1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27dd82e1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7dd82e1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27dd82e1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27dd82e1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27dd82e1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27dd82e1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27dd82e1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27dd82e1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27dd82e1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27dd82e1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27dd82e1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27dd82e1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27dd82e1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27dd82e1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27dd82e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27dd82e1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27dd82e1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27dd82e1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27dd82e1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27dd82e1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27dd82e1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visual-paradigm.com/download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Guía de instalación y uso de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Visual Paradigm</a:t>
            </a:r>
            <a:endParaRPr b="1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Walter Martín Lopes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5 </a:t>
            </a:r>
            <a:r>
              <a:rPr lang="es" sz="2000"/>
              <a:t>- Seguidamente indicaremos la ruta donde se encuentra instalado el IDE en cuestión.</a:t>
            </a:r>
            <a:endParaRPr i="1" sz="2000">
              <a:solidFill>
                <a:srgbClr val="1155CC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6</a:t>
            </a:r>
            <a:r>
              <a:rPr lang="es" sz="3000"/>
              <a:t> </a:t>
            </a:r>
            <a:r>
              <a:rPr lang="es" sz="2000"/>
              <a:t>- Ahora toca esperar a que se realice la integración con el IDE y seguidamente comprobaremos si se ha realizado correctamente.</a:t>
            </a:r>
            <a:endParaRPr i="1" sz="2000">
              <a:solidFill>
                <a:srgbClr val="1155CC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1303050" y="1412063"/>
            <a:ext cx="6537900" cy="12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00"/>
              <a:t>Uso de Visual Paradigm</a:t>
            </a:r>
            <a:endParaRPr sz="4000"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1807500" y="2656777"/>
            <a:ext cx="55290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 continuación mostraré como usar esta herramienta, en primer lugar generando los diagramas UML a partir de un código Java, y en segundo lugar generando el código correspondiente a partir de diagramas UML.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7</a:t>
            </a:r>
            <a:r>
              <a:rPr lang="es" sz="3000"/>
              <a:t> </a:t>
            </a:r>
            <a:r>
              <a:rPr lang="es" sz="2000"/>
              <a:t>- En primer lugar, vamos a generar diagramas UML a partir de código, para ello abrimos Visual Paradigm y hacemos click en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latin typeface="Merriweather Light"/>
                <a:ea typeface="Merriweather Light"/>
                <a:cs typeface="Merriweather Light"/>
                <a:sym typeface="Merriweather Light"/>
              </a:rPr>
              <a:t>Tools/Code/Reverse Java Code</a:t>
            </a:r>
            <a:endParaRPr i="1" sz="20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1303050" y="1412063"/>
            <a:ext cx="6537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00"/>
              <a:t>Instalación e integración con el IDE</a:t>
            </a:r>
            <a:endParaRPr sz="40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1904550" y="2788838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este caso, realizaremos la instalación e integración con NetBeans 15, aunque la integración con otros IDE es muy similar y comparten la mayoría de pasos.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8</a:t>
            </a:r>
            <a:r>
              <a:rPr lang="es" sz="3000"/>
              <a:t> </a:t>
            </a:r>
            <a:r>
              <a:rPr lang="es" sz="2000"/>
              <a:t>- En la siguiente ventana tendremos que indicar la ruta del proyecto que queremos usar para generar el diagrama UML.</a:t>
            </a:r>
            <a:endParaRPr i="1" sz="20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9</a:t>
            </a:r>
            <a:r>
              <a:rPr lang="es" sz="3000"/>
              <a:t> </a:t>
            </a:r>
            <a:r>
              <a:rPr lang="es" sz="2000"/>
              <a:t>- Una vez cargado el proyecto, elegiremos la clase o el paquete del cual queremos generar el diagrama UML, haremos click derecho sobre el archivo y haremos click en </a:t>
            </a:r>
            <a:r>
              <a:rPr i="1" lang="es" sz="2000">
                <a:latin typeface="Merriweather Light"/>
                <a:ea typeface="Merriweather Light"/>
                <a:cs typeface="Merriweather Light"/>
                <a:sym typeface="Merriweather Light"/>
              </a:rPr>
              <a:t>New Class Diagram.</a:t>
            </a:r>
            <a:endParaRPr i="1" sz="20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En mi caso voy hacer el diagrama del paquete ‘Personajes’ completo de la práctica de programación.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10</a:t>
            </a:r>
            <a:r>
              <a:rPr lang="es" sz="3000"/>
              <a:t> </a:t>
            </a:r>
            <a:r>
              <a:rPr lang="es" sz="2000"/>
              <a:t>- Una vez generado</a:t>
            </a:r>
            <a:r>
              <a:rPr lang="es" sz="2000"/>
              <a:t> el diagrama UML, vamos a hacer el paso contrario, vamos a generar el código correspondiente del diagrama generado. Para ello simplemente una vez tenemos cargado el diagrama en el programa, haremos click en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latin typeface="Merriweather Light"/>
                <a:ea typeface="Merriweather Light"/>
                <a:cs typeface="Merriweather Light"/>
                <a:sym typeface="Merriweather Light"/>
              </a:rPr>
              <a:t>Tools/Code/Generate Java Code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11 </a:t>
            </a:r>
            <a:r>
              <a:rPr lang="es" sz="2000"/>
              <a:t>- Seguidamente elegimos la ruta de la carpeta donde queremos que se genere el código correspondiente y finalizamos comprobando que se ha generado correctamente.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1</a:t>
            </a:r>
            <a:r>
              <a:rPr lang="es" sz="2000"/>
              <a:t> - En primer lugar, nos dirigimos al sitio web principal de Visual Paradigm e iniciamos la descarga.</a:t>
            </a:r>
            <a:br>
              <a:rPr lang="es" sz="2000"/>
            </a:br>
            <a:br>
              <a:rPr lang="es" sz="2000"/>
            </a:br>
            <a:r>
              <a:rPr lang="es" sz="2000" u="sng">
                <a:solidFill>
                  <a:schemeClr val="hlink"/>
                </a:solidFill>
                <a:hlinkClick r:id="rId3"/>
              </a:rPr>
              <a:t>https://www.visual-paradigm.com/download/</a:t>
            </a:r>
            <a:endParaRPr sz="2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2</a:t>
            </a:r>
            <a:r>
              <a:rPr lang="es" sz="2000"/>
              <a:t> - Una vez descargado, seguiremos los pasos del asistente de instalación (todo a ‘next’).</a:t>
            </a:r>
            <a:endParaRPr sz="2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525" y="0"/>
            <a:ext cx="54989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3</a:t>
            </a:r>
            <a:r>
              <a:rPr lang="es" sz="2000"/>
              <a:t> - Una vez instalado, procedemos a realizar la integración con el IDE, en este caso NetBeans 15. Para ello nos vamos a la ventana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 </a:t>
            </a:r>
            <a:r>
              <a:rPr i="1" lang="es" sz="2000">
                <a:latin typeface="Merriweather Light"/>
                <a:ea typeface="Merriweather Light"/>
                <a:cs typeface="Merriweather Light"/>
                <a:sym typeface="Merriweather Light"/>
              </a:rPr>
              <a:t>Window/Integration/IDE Integration</a:t>
            </a:r>
            <a:endParaRPr i="1" sz="2000">
              <a:solidFill>
                <a:srgbClr val="1155CC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539725"/>
            <a:ext cx="8518800" cy="4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4</a:t>
            </a:r>
            <a:r>
              <a:rPr lang="es" sz="2000"/>
              <a:t> - En la siguiente ventana debemos indicar el IDE donde queremos integrar Visual Paradigm, como hemos dicho anteriormente en este caso marcaremos la casilla ‘</a:t>
            </a:r>
            <a:r>
              <a:rPr i="1" lang="es" sz="2000">
                <a:latin typeface="Merriweather Light"/>
                <a:ea typeface="Merriweather Light"/>
                <a:cs typeface="Merriweather Light"/>
                <a:sym typeface="Merriweather Light"/>
              </a:rPr>
              <a:t>NetBeans Integration</a:t>
            </a:r>
            <a:r>
              <a:rPr i="1" lang="es" sz="2000"/>
              <a:t>’</a:t>
            </a:r>
            <a:endParaRPr i="1" sz="2000">
              <a:solidFill>
                <a:srgbClr val="1155CC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